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2"/>
    <p:sldId id="527" r:id="rId3"/>
    <p:sldId id="536" r:id="rId4"/>
    <p:sldId id="537" r:id="rId5"/>
    <p:sldId id="540" r:id="rId6"/>
    <p:sldId id="541" r:id="rId7"/>
    <p:sldId id="542" r:id="rId8"/>
    <p:sldId id="543" r:id="rId9"/>
    <p:sldId id="538" r:id="rId10"/>
    <p:sldId id="539" r:id="rId11"/>
    <p:sldId id="53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8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836" y="56"/>
      </p:cViewPr>
      <p:guideLst>
        <p:guide orient="horz" pos="218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59539-6AA4-4B20-8277-ACCA791514E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tinkercad.com/things/gTVLTXPVkVn-microp-project-work/edit?returnTo=https%3A%2F%2Fwww.tinkercad.com%2Fdashboard&amp;sharecode=zp6yW-1iNs82SX-mvh7fa3QRHPzkHazjYNuayRDny7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things/7KfTJpvJWCn-microprocessor-project-workgroup-3/editel?returnTo=https%3A%2F%2Fwww.tinkercad.com%2Fdashboard&amp;sharecode=2-_Wi7KoNrW3TUWTM2wMqjLaOZicg9HVJh4RxxHhxG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5A14DA-FC03-41DE-BD85-389A7D23EA30}"/>
              </a:ext>
            </a:extLst>
          </p:cNvPr>
          <p:cNvSpPr/>
          <p:nvPr/>
        </p:nvSpPr>
        <p:spPr>
          <a:xfrm>
            <a:off x="4551243" y="1062877"/>
            <a:ext cx="7325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Smart Automated Parking System</a:t>
            </a:r>
            <a:endParaRPr lang="en-GH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BF4826-1B7E-4A32-A473-568DF2807B2A}"/>
              </a:ext>
            </a:extLst>
          </p:cNvPr>
          <p:cNvSpPr/>
          <p:nvPr/>
        </p:nvSpPr>
        <p:spPr>
          <a:xfrm>
            <a:off x="5506720" y="2180847"/>
            <a:ext cx="63703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Group 3 Members</a:t>
            </a:r>
          </a:p>
          <a:p>
            <a:r>
              <a:rPr lang="en-US" sz="3200" dirty="0"/>
              <a:t>1. </a:t>
            </a:r>
            <a:r>
              <a:rPr lang="en-US" sz="3200" dirty="0" err="1"/>
              <a:t>Nkum</a:t>
            </a:r>
            <a:r>
              <a:rPr lang="en-US" sz="3200" dirty="0"/>
              <a:t> Collins Osei - 1873222</a:t>
            </a:r>
          </a:p>
          <a:p>
            <a:r>
              <a:rPr lang="en-US" sz="3200" dirty="0"/>
              <a:t>2. Owusu Michael Boamah - 1873722</a:t>
            </a:r>
          </a:p>
          <a:p>
            <a:r>
              <a:rPr lang="en-US" sz="3200" dirty="0"/>
              <a:t>3. </a:t>
            </a:r>
            <a:r>
              <a:rPr lang="en-US" sz="3200" dirty="0" err="1"/>
              <a:t>Abdulai</a:t>
            </a:r>
            <a:r>
              <a:rPr lang="en-US" sz="3200" dirty="0"/>
              <a:t> </a:t>
            </a:r>
            <a:r>
              <a:rPr lang="en-US" sz="3200" dirty="0" err="1"/>
              <a:t>Sadique</a:t>
            </a:r>
            <a:r>
              <a:rPr lang="en-US" sz="3200" dirty="0"/>
              <a:t> - 1870922</a:t>
            </a:r>
          </a:p>
          <a:p>
            <a:r>
              <a:rPr lang="en-US" sz="3200" dirty="0"/>
              <a:t>4. Wesley </a:t>
            </a:r>
            <a:r>
              <a:rPr lang="en-US" sz="3200" dirty="0" err="1"/>
              <a:t>Akanyako</a:t>
            </a:r>
            <a:r>
              <a:rPr lang="en-US" sz="3200" dirty="0"/>
              <a:t> - 1871222</a:t>
            </a:r>
          </a:p>
          <a:p>
            <a:r>
              <a:rPr lang="en-US" sz="3200" dirty="0"/>
              <a:t>5. Isaac Boateng - 7148621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1EF1F-874F-4021-9273-AB08B33F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Improvements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4DC36-5C65-41A8-922D-9C35CA74A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286" y="1659065"/>
            <a:ext cx="10515600" cy="427799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Findings</a:t>
            </a:r>
            <a:endParaRPr lang="en-US" sz="2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Successfully implemented an automated parking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Efficient, user-friendly, and scalable.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System works as expected, reducing manual effort.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b="1" dirty="0"/>
              <a:t>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dirty="0"/>
              <a:t>Sensor calibration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dirty="0"/>
              <a:t>Power supply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dirty="0"/>
              <a:t> Servo motor responsiveness.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>
              <a:buNone/>
            </a:pPr>
            <a:r>
              <a:rPr lang="en-US" sz="2600" b="1" dirty="0"/>
              <a:t>Future Improvements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Mobile App Integration for remote monitoring.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AI-based prediction for parking availability.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RFID-based entry system for registered vehicles.</a:t>
            </a:r>
          </a:p>
          <a:p>
            <a:pPr>
              <a:buFont typeface="Arial" panose="020B0604020202020204" pitchFamily="34" charset="0"/>
              <a:buChar char="•"/>
            </a:pPr>
            <a:endParaRPr lang="en-GH" sz="1600" dirty="0"/>
          </a:p>
        </p:txBody>
      </p:sp>
    </p:spTree>
    <p:extLst>
      <p:ext uri="{BB962C8B-B14F-4D97-AF65-F5344CB8AC3E}">
        <p14:creationId xmlns:p14="http://schemas.microsoft.com/office/powerpoint/2010/main" val="323633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D25D50-BC43-444A-8EB3-333F9C857030}"/>
              </a:ext>
            </a:extLst>
          </p:cNvPr>
          <p:cNvSpPr/>
          <p:nvPr/>
        </p:nvSpPr>
        <p:spPr>
          <a:xfrm>
            <a:off x="1188720" y="277535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1. Problem Statement</a:t>
            </a:r>
          </a:p>
          <a:p>
            <a:r>
              <a:rPr lang="en-US" sz="2800" dirty="0"/>
              <a:t>2. Methodology</a:t>
            </a:r>
          </a:p>
          <a:p>
            <a:r>
              <a:rPr lang="en-US" sz="2800" dirty="0"/>
              <a:t>3. Code &amp; Schematics Overview</a:t>
            </a:r>
          </a:p>
          <a:p>
            <a:r>
              <a:rPr lang="en-US" sz="2800" dirty="0"/>
              <a:t>4. Demonstration &amp; Simulation</a:t>
            </a:r>
          </a:p>
          <a:p>
            <a:r>
              <a:rPr lang="en-US" sz="2800" dirty="0"/>
              <a:t>5. Findings &amp; Challenges</a:t>
            </a:r>
          </a:p>
          <a:p>
            <a:r>
              <a:rPr lang="en-US" sz="2800" dirty="0"/>
              <a:t>6. Conclusion &amp; Future Improvements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5196C-F780-4719-A58D-16886FEEE9C3}"/>
              </a:ext>
            </a:extLst>
          </p:cNvPr>
          <p:cNvSpPr/>
          <p:nvPr/>
        </p:nvSpPr>
        <p:spPr>
          <a:xfrm>
            <a:off x="1112328" y="1404987"/>
            <a:ext cx="38827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Table of Contents</a:t>
            </a:r>
            <a:endParaRPr lang="en-GH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33B8-CF8C-4E48-A35A-D9B912BC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3F437-D6A2-4A78-9C00-FC6448DD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Manual parking systems are inefficient.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Drivers struggle to find parking spots, causing congestion.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No automated system to check if parking is full before entering.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Our solution provides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Real-time automated parking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Gate control based on parking availability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parking management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3302402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AED2-8D8C-455D-97DA-30809C37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89FFA-0741-48FA-9590-196F8B3C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Ultrasonic sensors detect available parking spots.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LEDs indicate parking availability (Red = Occupied, Green = Free).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Gate opens only if parking space is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LCD displays real-time parking status.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Buzzer sounds when parking is full, and a car is detected.</a:t>
            </a:r>
          </a:p>
          <a:p>
            <a:pPr>
              <a:buFont typeface="Arial" panose="020B0604020202020204" pitchFamily="34" charset="0"/>
              <a:buChar char="•"/>
            </a:pP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25115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E3B7-0FE3-46DE-9896-A94AB1D4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Representation of our project</a:t>
            </a:r>
            <a:br>
              <a:rPr lang="en-US" dirty="0"/>
            </a:br>
            <a:r>
              <a:rPr lang="en-US" sz="2800" dirty="0">
                <a:hlinkClick r:id="rId2"/>
              </a:rPr>
              <a:t>Link to 3D of our project </a:t>
            </a:r>
            <a:endParaRPr lang="en-G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9AA040-7F79-4175-888F-73C391C1F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" y="1806765"/>
            <a:ext cx="10653915" cy="4274545"/>
          </a:xfrm>
        </p:spPr>
      </p:pic>
    </p:spTree>
    <p:extLst>
      <p:ext uri="{BB962C8B-B14F-4D97-AF65-F5344CB8AC3E}">
        <p14:creationId xmlns:p14="http://schemas.microsoft.com/office/powerpoint/2010/main" val="181679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2B7F-A25E-4707-883F-C478BD40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</a:t>
            </a:r>
            <a:endParaRPr lang="en-G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AC10B-4E7C-43F6-9C1F-B2CCD2447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8463"/>
            <a:ext cx="10597308" cy="4639937"/>
          </a:xfrm>
        </p:spPr>
      </p:pic>
    </p:spTree>
    <p:extLst>
      <p:ext uri="{BB962C8B-B14F-4D97-AF65-F5344CB8AC3E}">
        <p14:creationId xmlns:p14="http://schemas.microsoft.com/office/powerpoint/2010/main" val="65090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A923-4FA9-46F1-B504-D1E38B86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5"/>
            <a:ext cx="10515600" cy="768184"/>
          </a:xfrm>
        </p:spPr>
        <p:txBody>
          <a:bodyPr/>
          <a:lstStyle/>
          <a:p>
            <a:r>
              <a:rPr lang="en-US" dirty="0"/>
              <a:t>Flowchart</a:t>
            </a:r>
            <a:endParaRPr lang="en-G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7CFB2E-FDBB-468D-8AB8-85BC4D11D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12" y="517793"/>
            <a:ext cx="8130449" cy="5731282"/>
          </a:xfrm>
        </p:spPr>
      </p:pic>
    </p:spTree>
    <p:extLst>
      <p:ext uri="{BB962C8B-B14F-4D97-AF65-F5344CB8AC3E}">
        <p14:creationId xmlns:p14="http://schemas.microsoft.com/office/powerpoint/2010/main" val="837807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0FCC-B67A-4766-B2EF-EB352737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Diagram </a:t>
            </a:r>
            <a:br>
              <a:rPr lang="en-US" dirty="0"/>
            </a:br>
            <a:endParaRPr lang="en-G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87F5A7-5A67-4283-99F6-1597D9E35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7" y="1355075"/>
            <a:ext cx="10185250" cy="4893325"/>
          </a:xfrm>
        </p:spPr>
      </p:pic>
    </p:spTree>
    <p:extLst>
      <p:ext uri="{BB962C8B-B14F-4D97-AF65-F5344CB8AC3E}">
        <p14:creationId xmlns:p14="http://schemas.microsoft.com/office/powerpoint/2010/main" val="269282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65200-AD2A-42E8-B745-F0B4AE19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&amp; Simulation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07F63-15CE-4800-A3B7-7B87F0B5A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Live simulation of the system.</a:t>
            </a:r>
          </a:p>
          <a:p>
            <a:pPr marL="0" indent="0">
              <a:buNone/>
            </a:pPr>
            <a:r>
              <a:rPr lang="en-US" dirty="0"/>
              <a:t> Observations: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Parking spots are correctly detected.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Gate opens/closes based on parking status.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Buzzer activates only when full parking is detected.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link to Project Demonstration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920268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</TotalTime>
  <Words>296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Problem Statement</vt:lpstr>
      <vt:lpstr>Methodology</vt:lpstr>
      <vt:lpstr>3D Representation of our project Link to 3D of our project </vt:lpstr>
      <vt:lpstr>Block Diagram </vt:lpstr>
      <vt:lpstr>Flowchart</vt:lpstr>
      <vt:lpstr>Circuit Diagram  </vt:lpstr>
      <vt:lpstr>Demonstration &amp; Simulation</vt:lpstr>
      <vt:lpstr>Conclusion &amp; Future 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ISAAC BOATENG</cp:lastModifiedBy>
  <cp:revision>140</cp:revision>
  <dcterms:created xsi:type="dcterms:W3CDTF">2023-07-24T14:47:00Z</dcterms:created>
  <dcterms:modified xsi:type="dcterms:W3CDTF">2025-04-03T16:10:55Z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FA347B2064AE4A298FF75A44832E6800_13</vt:lpwstr>
  </property>
  <property fmtid="{D5CDD505-2E9C-101B-9397-08002B2CF9AE}" pid="3" name="KSOProductBuildVer">
    <vt:lpwstr>2057-12.2.0.13359</vt:lpwstr>
  </property>
</Properties>
</file>